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830638" cy="3830638"/>
  <p:notesSz cx="6858000" cy="9144000"/>
  <p:defaultTextStyle>
    <a:defPPr>
      <a:defRPr lang="nl-NL"/>
    </a:defPPr>
    <a:lvl1pPr marL="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218854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43771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65656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875420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09427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31312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531985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750839" algn="l" defTabSz="218854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>
          <p15:clr>
            <a:srgbClr val="A4A3A4"/>
          </p15:clr>
        </p15:guide>
        <p15:guide id="2" pos="1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932" y="68"/>
      </p:cViewPr>
      <p:guideLst>
        <p:guide orient="horz" pos="1207"/>
        <p:guide pos="1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7299" y="1189981"/>
            <a:ext cx="3256042" cy="821104"/>
          </a:xfrm>
        </p:spPr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574597" y="2170696"/>
            <a:ext cx="2681446" cy="9789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8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7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5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3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1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0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3597" y="72711"/>
            <a:ext cx="304589" cy="1542010"/>
          </a:xfrm>
        </p:spPr>
        <p:txBody>
          <a:bodyPr vert="eaVert"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7834" y="72711"/>
            <a:ext cx="851918" cy="1542010"/>
          </a:xfrm>
        </p:spPr>
        <p:txBody>
          <a:bodyPr vert="eaVert"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594" y="2461540"/>
            <a:ext cx="3256042" cy="760807"/>
          </a:xfrm>
        </p:spPr>
        <p:txBody>
          <a:bodyPr anchor="t"/>
          <a:lstStyle>
            <a:lvl1pPr algn="l">
              <a:defRPr sz="1900" b="1" cap="all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2594" y="1623588"/>
            <a:ext cx="3256042" cy="837951"/>
          </a:xfrm>
        </p:spPr>
        <p:txBody>
          <a:bodyPr anchor="b"/>
          <a:lstStyle>
            <a:lvl1pPr marL="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  <a:lvl2pPr marL="21885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43771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3pPr>
            <a:lvl4pPr marL="65656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87542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09427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1312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3198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75083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834" y="422080"/>
            <a:ext cx="577921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709600" y="422080"/>
            <a:ext cx="578586" cy="1192641"/>
          </a:xfrm>
        </p:spPr>
        <p:txBody>
          <a:bodyPr/>
          <a:lstStyle>
            <a:lvl1pPr>
              <a:defRPr sz="1300"/>
            </a:lvl1pPr>
            <a:lvl2pPr>
              <a:defRPr sz="12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3" y="857460"/>
            <a:ext cx="1692531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91533" y="1214809"/>
            <a:ext cx="1692531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945912" y="857460"/>
            <a:ext cx="1693196" cy="357349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18854" indent="0">
              <a:buNone/>
              <a:defRPr sz="900" b="1"/>
            </a:lvl2pPr>
            <a:lvl3pPr marL="437710" indent="0">
              <a:buNone/>
              <a:defRPr sz="800" b="1"/>
            </a:lvl3pPr>
            <a:lvl4pPr marL="656565" indent="0">
              <a:buNone/>
              <a:defRPr sz="700" b="1"/>
            </a:lvl4pPr>
            <a:lvl5pPr marL="875420" indent="0">
              <a:buNone/>
              <a:defRPr sz="700" b="1"/>
            </a:lvl5pPr>
            <a:lvl6pPr marL="1094275" indent="0">
              <a:buNone/>
              <a:defRPr sz="700" b="1"/>
            </a:lvl6pPr>
            <a:lvl7pPr marL="1313129" indent="0">
              <a:buNone/>
              <a:defRPr sz="700" b="1"/>
            </a:lvl7pPr>
            <a:lvl8pPr marL="1531985" indent="0">
              <a:buNone/>
              <a:defRPr sz="700" b="1"/>
            </a:lvl8pPr>
            <a:lvl9pPr marL="1750839" indent="0">
              <a:buNone/>
              <a:defRPr sz="700" b="1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945912" y="1214809"/>
            <a:ext cx="1693196" cy="2207051"/>
          </a:xfrm>
        </p:spPr>
        <p:txBody>
          <a:bodyPr/>
          <a:lstStyle>
            <a:lvl1pPr>
              <a:defRPr sz="12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33" y="152517"/>
            <a:ext cx="1260253" cy="64908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97673" y="152516"/>
            <a:ext cx="2141433" cy="3269344"/>
          </a:xfrm>
        </p:spPr>
        <p:txBody>
          <a:bodyPr/>
          <a:lstStyle>
            <a:lvl1pPr>
              <a:defRPr sz="1500"/>
            </a:lvl1pPr>
            <a:lvl2pPr>
              <a:defRPr sz="1300"/>
            </a:lvl2pPr>
            <a:lvl3pPr>
              <a:defRPr sz="12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1533" y="801597"/>
            <a:ext cx="1260253" cy="2620264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832" y="2681447"/>
            <a:ext cx="2298383" cy="316560"/>
          </a:xfrm>
        </p:spPr>
        <p:txBody>
          <a:bodyPr anchor="b"/>
          <a:lstStyle>
            <a:lvl1pPr algn="l">
              <a:defRPr sz="900" b="1"/>
            </a:lvl1pPr>
          </a:lstStyle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750832" y="342274"/>
            <a:ext cx="2298383" cy="2298383"/>
          </a:xfrm>
        </p:spPr>
        <p:txBody>
          <a:bodyPr/>
          <a:lstStyle>
            <a:lvl1pPr marL="0" indent="0">
              <a:buNone/>
              <a:defRPr sz="1500"/>
            </a:lvl1pPr>
            <a:lvl2pPr marL="218854" indent="0">
              <a:buNone/>
              <a:defRPr sz="1300"/>
            </a:lvl2pPr>
            <a:lvl3pPr marL="437710" indent="0">
              <a:buNone/>
              <a:defRPr sz="1200"/>
            </a:lvl3pPr>
            <a:lvl4pPr marL="656565" indent="0">
              <a:buNone/>
              <a:defRPr sz="900"/>
            </a:lvl4pPr>
            <a:lvl5pPr marL="875420" indent="0">
              <a:buNone/>
              <a:defRPr sz="900"/>
            </a:lvl5pPr>
            <a:lvl6pPr marL="1094275" indent="0">
              <a:buNone/>
              <a:defRPr sz="900"/>
            </a:lvl6pPr>
            <a:lvl7pPr marL="1313129" indent="0">
              <a:buNone/>
              <a:defRPr sz="900"/>
            </a:lvl7pPr>
            <a:lvl8pPr marL="1531985" indent="0">
              <a:buNone/>
              <a:defRPr sz="900"/>
            </a:lvl8pPr>
            <a:lvl9pPr marL="1750839" indent="0">
              <a:buNone/>
              <a:defRPr sz="9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50832" y="2998007"/>
            <a:ext cx="2298383" cy="449567"/>
          </a:xfrm>
        </p:spPr>
        <p:txBody>
          <a:bodyPr/>
          <a:lstStyle>
            <a:lvl1pPr marL="0" indent="0">
              <a:buNone/>
              <a:defRPr sz="700"/>
            </a:lvl1pPr>
            <a:lvl2pPr marL="218854" indent="0">
              <a:buNone/>
              <a:defRPr sz="600"/>
            </a:lvl2pPr>
            <a:lvl3pPr marL="437710" indent="0">
              <a:buNone/>
              <a:defRPr sz="500"/>
            </a:lvl3pPr>
            <a:lvl4pPr marL="656565" indent="0">
              <a:buNone/>
              <a:defRPr sz="500"/>
            </a:lvl4pPr>
            <a:lvl5pPr marL="875420" indent="0">
              <a:buNone/>
              <a:defRPr sz="500"/>
            </a:lvl5pPr>
            <a:lvl6pPr marL="1094275" indent="0">
              <a:buNone/>
              <a:defRPr sz="500"/>
            </a:lvl6pPr>
            <a:lvl7pPr marL="1313129" indent="0">
              <a:buNone/>
              <a:defRPr sz="500"/>
            </a:lvl7pPr>
            <a:lvl8pPr marL="1531985" indent="0">
              <a:buNone/>
              <a:defRPr sz="500"/>
            </a:lvl8pPr>
            <a:lvl9pPr marL="1750839" indent="0">
              <a:buNone/>
              <a:defRPr sz="500"/>
            </a:lvl9pPr>
          </a:lstStyle>
          <a:p>
            <a:pPr lvl="0"/>
            <a:r>
              <a:rPr lang="es-ES_trad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91532" y="153403"/>
            <a:ext cx="3447575" cy="638440"/>
          </a:xfrm>
          <a:prstGeom prst="rect">
            <a:avLst/>
          </a:prstGeom>
        </p:spPr>
        <p:txBody>
          <a:bodyPr vert="horz" lIns="43770" tIns="21886" rIns="43770" bIns="21886" rtlCol="0" anchor="ctr">
            <a:normAutofit/>
          </a:bodyPr>
          <a:lstStyle/>
          <a:p>
            <a:r>
              <a:rPr lang="es-ES_tradnl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91532" y="893817"/>
            <a:ext cx="3447575" cy="2528044"/>
          </a:xfrm>
          <a:prstGeom prst="rect">
            <a:avLst/>
          </a:prstGeom>
        </p:spPr>
        <p:txBody>
          <a:bodyPr vert="horz" lIns="43770" tIns="21886" rIns="43770" bIns="21886" rtlCol="0">
            <a:normAutofit/>
          </a:bodyPr>
          <a:lstStyle/>
          <a:p>
            <a:pPr lvl="0"/>
            <a:r>
              <a:rPr lang="es-ES_tradnl"/>
              <a:t>Klik om de tekststijl van het model te bewerken</a:t>
            </a:r>
          </a:p>
          <a:p>
            <a:pPr lvl="1"/>
            <a:r>
              <a:rPr lang="es-ES_tradnl"/>
              <a:t>Tweede niveau</a:t>
            </a:r>
          </a:p>
          <a:p>
            <a:pPr lvl="2"/>
            <a:r>
              <a:rPr lang="es-ES_tradnl"/>
              <a:t>Derde niveau</a:t>
            </a:r>
          </a:p>
          <a:p>
            <a:pPr lvl="3"/>
            <a:r>
              <a:rPr lang="es-ES_tradnl"/>
              <a:t>Vierde niveau</a:t>
            </a:r>
          </a:p>
          <a:p>
            <a:pPr lvl="4"/>
            <a:r>
              <a:rPr lang="es-ES_trad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91532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13B8A-9FDF-0F49-98A1-885A044B7C73}" type="datetimeFigureOut">
              <a:rPr lang="nl-NL" smtClean="0"/>
              <a:t>4-12-2024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308802" y="3550434"/>
            <a:ext cx="1213035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2745291" y="3550434"/>
            <a:ext cx="893816" cy="203946"/>
          </a:xfrm>
          <a:prstGeom prst="rect">
            <a:avLst/>
          </a:prstGeom>
        </p:spPr>
        <p:txBody>
          <a:bodyPr vert="horz" lIns="43770" tIns="21886" rIns="43770" bIns="21886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2CCF7-4D2D-1943-B538-8A8ABCECA761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8854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141" indent="-164141" algn="l" defTabSz="21885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39" indent="-136784" algn="l" defTabSz="218854" rtl="0" eaLnBrk="1" latinLnBrk="0" hangingPunct="1">
        <a:spcBef>
          <a:spcPct val="20000"/>
        </a:spcBef>
        <a:buFont typeface="Arial"/>
        <a:buChar char="–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547138" indent="-109428" algn="l" defTabSz="218854" rtl="0" eaLnBrk="1" latinLnBrk="0" hangingPunct="1">
        <a:spcBef>
          <a:spcPct val="20000"/>
        </a:spcBef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65992" indent="-109428" algn="l" defTabSz="218854" rtl="0" eaLnBrk="1" latinLnBrk="0" hangingPunct="1">
        <a:spcBef>
          <a:spcPct val="20000"/>
        </a:spcBef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84847" indent="-109428" algn="l" defTabSz="218854" rtl="0" eaLnBrk="1" latinLnBrk="0" hangingPunct="1">
        <a:spcBef>
          <a:spcPct val="20000"/>
        </a:spcBef>
        <a:buFont typeface="Arial"/>
        <a:buChar char="»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0370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2255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41412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60267" indent="-109428" algn="l" defTabSz="218854" rtl="0" eaLnBrk="1" latinLnBrk="0" hangingPunct="1">
        <a:spcBef>
          <a:spcPct val="20000"/>
        </a:spcBef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18854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43771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65656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75420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9427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31312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531985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750839" algn="l" defTabSz="218854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, Menselijk gezicht, glimlach, schermopname&#10;&#10;Automatisch gegenereerde beschrijving">
            <a:extLst>
              <a:ext uri="{FF2B5EF4-FFF2-40B4-BE49-F238E27FC236}">
                <a16:creationId xmlns:a16="http://schemas.microsoft.com/office/drawing/2014/main" id="{D0197138-394D-F232-E7F5-77B5A9E45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826" y="-3025499"/>
            <a:ext cx="3940290" cy="8532000"/>
          </a:xfrm>
          <a:prstGeom prst="rect">
            <a:avLst/>
          </a:prstGeom>
        </p:spPr>
      </p:pic>
      <p:pic>
        <p:nvPicPr>
          <p:cNvPr id="5" name="Afbeelding 4" descr="template-masterkapper-ribb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"/>
            <a:ext cx="3830638" cy="38306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Aangepast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Esther van Summeren</dc:creator>
  <cp:lastModifiedBy>Annie Kok</cp:lastModifiedBy>
  <cp:revision>4</cp:revision>
  <dcterms:created xsi:type="dcterms:W3CDTF">2024-11-13T11:54:35Z</dcterms:created>
  <dcterms:modified xsi:type="dcterms:W3CDTF">2024-12-04T11:07:03Z</dcterms:modified>
</cp:coreProperties>
</file>