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830638" cy="3830638"/>
  <p:notesSz cx="6858000" cy="9144000"/>
  <p:defaultTextStyle>
    <a:defPPr>
      <a:defRPr lang="nl-NL"/>
    </a:defPPr>
    <a:lvl1pPr marL="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8854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3771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5656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7542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9427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31312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53198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5083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>
          <p15:clr>
            <a:srgbClr val="A4A3A4"/>
          </p15:clr>
        </p15:guide>
        <p15:guide id="2" pos="1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932" y="68"/>
      </p:cViewPr>
      <p:guideLst>
        <p:guide orient="horz" pos="1207"/>
        <p:guide pos="1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299" y="1189981"/>
            <a:ext cx="3256042" cy="821104"/>
          </a:xfrm>
        </p:spPr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574597" y="2170696"/>
            <a:ext cx="2681446" cy="9789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7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5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0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3597" y="72711"/>
            <a:ext cx="304589" cy="1542010"/>
          </a:xfrm>
        </p:spPr>
        <p:txBody>
          <a:bodyPr vert="eaVert"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834" y="72711"/>
            <a:ext cx="851918" cy="1542010"/>
          </a:xfrm>
        </p:spPr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594" y="2461540"/>
            <a:ext cx="3256042" cy="760807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2594" y="1623588"/>
            <a:ext cx="3256042" cy="837951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88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77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5656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754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9427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1312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3198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5083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834" y="422080"/>
            <a:ext cx="577921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9600" y="422080"/>
            <a:ext cx="578586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3" y="857460"/>
            <a:ext cx="1692531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91533" y="1214809"/>
            <a:ext cx="1692531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945912" y="857460"/>
            <a:ext cx="1693196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945912" y="1214809"/>
            <a:ext cx="1693196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3" y="152517"/>
            <a:ext cx="1260253" cy="64908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7673" y="152516"/>
            <a:ext cx="2141433" cy="326934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1533" y="801597"/>
            <a:ext cx="1260253" cy="2620264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832" y="2681447"/>
            <a:ext cx="2298383" cy="31656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750832" y="342274"/>
            <a:ext cx="2298383" cy="2298383"/>
          </a:xfrm>
        </p:spPr>
        <p:txBody>
          <a:bodyPr/>
          <a:lstStyle>
            <a:lvl1pPr marL="0" indent="0">
              <a:buNone/>
              <a:defRPr sz="1500"/>
            </a:lvl1pPr>
            <a:lvl2pPr marL="218854" indent="0">
              <a:buNone/>
              <a:defRPr sz="1300"/>
            </a:lvl2pPr>
            <a:lvl3pPr marL="437710" indent="0">
              <a:buNone/>
              <a:defRPr sz="1200"/>
            </a:lvl3pPr>
            <a:lvl4pPr marL="656565" indent="0">
              <a:buNone/>
              <a:defRPr sz="900"/>
            </a:lvl4pPr>
            <a:lvl5pPr marL="875420" indent="0">
              <a:buNone/>
              <a:defRPr sz="900"/>
            </a:lvl5pPr>
            <a:lvl6pPr marL="1094275" indent="0">
              <a:buNone/>
              <a:defRPr sz="900"/>
            </a:lvl6pPr>
            <a:lvl7pPr marL="1313129" indent="0">
              <a:buNone/>
              <a:defRPr sz="900"/>
            </a:lvl7pPr>
            <a:lvl8pPr marL="1531985" indent="0">
              <a:buNone/>
              <a:defRPr sz="900"/>
            </a:lvl8pPr>
            <a:lvl9pPr marL="1750839" indent="0">
              <a:buNone/>
              <a:defRPr sz="9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50832" y="2998007"/>
            <a:ext cx="2298383" cy="449567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  <a:prstGeom prst="rect">
            <a:avLst/>
          </a:prstGeom>
        </p:spPr>
        <p:txBody>
          <a:bodyPr vert="horz" lIns="43770" tIns="21886" rIns="43770" bIns="21886" rtlCol="0" anchor="ctr">
            <a:normAutofit/>
          </a:bodyPr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2" y="893817"/>
            <a:ext cx="3447575" cy="2528044"/>
          </a:xfrm>
          <a:prstGeom prst="rect">
            <a:avLst/>
          </a:prstGeom>
        </p:spPr>
        <p:txBody>
          <a:bodyPr vert="horz" lIns="43770" tIns="21886" rIns="43770" bIns="21886" rtlCol="0">
            <a:normAutofit/>
          </a:bodyPr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91532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13B8A-9FDF-0F49-98A1-885A044B7C73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308802" y="3550434"/>
            <a:ext cx="1213035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745291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8854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141" indent="-164141" algn="l" defTabSz="21885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39" indent="-136784" algn="l" defTabSz="218854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47138" indent="-109428" algn="l" defTabSz="218854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65992" indent="-109428" algn="l" defTabSz="218854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84847" indent="-109428" algn="l" defTabSz="218854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370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2255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141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6026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8854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771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5656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7542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427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1312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3198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5083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foto-daan-maan-300x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3830638" cy="3830638"/>
          </a:xfrm>
          <a:prstGeom prst="rect">
            <a:avLst/>
          </a:prstGeom>
        </p:spPr>
      </p:pic>
      <p:pic>
        <p:nvPicPr>
          <p:cNvPr id="3" name="Afbeelding 2" descr="Afbeelding met Menselijk gezicht, persoon, glimlach, kleding&#10;&#10;Automatisch gegenereerde beschrijving">
            <a:extLst>
              <a:ext uri="{FF2B5EF4-FFF2-40B4-BE49-F238E27FC236}">
                <a16:creationId xmlns:a16="http://schemas.microsoft.com/office/drawing/2014/main" id="{CFD31E83-243C-CF64-C711-CB3DACF36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830638" cy="3830638"/>
          </a:xfrm>
          <a:prstGeom prst="rect">
            <a:avLst/>
          </a:prstGeom>
        </p:spPr>
      </p:pic>
      <p:pic>
        <p:nvPicPr>
          <p:cNvPr id="7" name="Afbeelding 6" descr="Afbeelding met Menselijk gezicht, persoon, buitenshuis, glimlach&#10;&#10;Automatisch gegenereerde beschrijving">
            <a:extLst>
              <a:ext uri="{FF2B5EF4-FFF2-40B4-BE49-F238E27FC236}">
                <a16:creationId xmlns:a16="http://schemas.microsoft.com/office/drawing/2014/main" id="{550FA5EE-E59C-8D71-DBDD-A87199939E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830638" cy="3830638"/>
          </a:xfrm>
          <a:prstGeom prst="rect">
            <a:avLst/>
          </a:prstGeom>
        </p:spPr>
      </p:pic>
      <p:pic>
        <p:nvPicPr>
          <p:cNvPr id="5" name="Afbeelding 4" descr="template-masterkapper-ribbo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1"/>
            <a:ext cx="3830638" cy="38306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Esther van Summeren</dc:creator>
  <cp:lastModifiedBy>Annie Kok</cp:lastModifiedBy>
  <cp:revision>3</cp:revision>
  <dcterms:created xsi:type="dcterms:W3CDTF">2024-11-13T11:54:35Z</dcterms:created>
  <dcterms:modified xsi:type="dcterms:W3CDTF">2024-12-18T13:07:02Z</dcterms:modified>
</cp:coreProperties>
</file>