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830638" cy="3830638"/>
  <p:notesSz cx="6858000" cy="9144000"/>
  <p:defaultTextStyle>
    <a:defPPr>
      <a:defRPr lang="nl-NL"/>
    </a:defPPr>
    <a:lvl1pPr marL="0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18854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437710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656565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875420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094275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313129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1531985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1750839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>
          <p15:clr>
            <a:srgbClr val="A4A3A4"/>
          </p15:clr>
        </p15:guide>
        <p15:guide id="2" pos="12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932" y="32"/>
      </p:cViewPr>
      <p:guideLst>
        <p:guide orient="horz" pos="1207"/>
        <p:guide pos="12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7299" y="1189981"/>
            <a:ext cx="3256042" cy="821104"/>
          </a:xfrm>
        </p:spPr>
        <p:txBody>
          <a:bodyPr/>
          <a:lstStyle/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574597" y="2170696"/>
            <a:ext cx="2681446" cy="9789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8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7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6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5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3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1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0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12-1-2025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12-1-2025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83597" y="72711"/>
            <a:ext cx="304589" cy="1542010"/>
          </a:xfrm>
        </p:spPr>
        <p:txBody>
          <a:bodyPr vert="eaVert"/>
          <a:lstStyle/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7834" y="72711"/>
            <a:ext cx="851918" cy="1542010"/>
          </a:xfrm>
        </p:spPr>
        <p:txBody>
          <a:bodyPr vert="eaVert"/>
          <a:lstStyle/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12-1-2025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12-1-2025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2594" y="2461540"/>
            <a:ext cx="3256042" cy="760807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2594" y="1623588"/>
            <a:ext cx="3256042" cy="837951"/>
          </a:xfr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21885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3771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3pPr>
            <a:lvl4pPr marL="65656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87542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09427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31312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53198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75083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12-1-2025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7834" y="422080"/>
            <a:ext cx="577921" cy="1192641"/>
          </a:xfrm>
        </p:spPr>
        <p:txBody>
          <a:bodyPr/>
          <a:lstStyle>
            <a:lvl1pPr>
              <a:defRPr sz="1300"/>
            </a:lvl1pPr>
            <a:lvl2pPr>
              <a:defRPr sz="12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709600" y="422080"/>
            <a:ext cx="578586" cy="1192641"/>
          </a:xfrm>
        </p:spPr>
        <p:txBody>
          <a:bodyPr/>
          <a:lstStyle>
            <a:lvl1pPr>
              <a:defRPr sz="1300"/>
            </a:lvl1pPr>
            <a:lvl2pPr>
              <a:defRPr sz="12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12-1-2025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1532" y="153403"/>
            <a:ext cx="3447575" cy="63844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91533" y="857460"/>
            <a:ext cx="1692531" cy="357349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18854" indent="0">
              <a:buNone/>
              <a:defRPr sz="900" b="1"/>
            </a:lvl2pPr>
            <a:lvl3pPr marL="437710" indent="0">
              <a:buNone/>
              <a:defRPr sz="800" b="1"/>
            </a:lvl3pPr>
            <a:lvl4pPr marL="656565" indent="0">
              <a:buNone/>
              <a:defRPr sz="700" b="1"/>
            </a:lvl4pPr>
            <a:lvl5pPr marL="875420" indent="0">
              <a:buNone/>
              <a:defRPr sz="700" b="1"/>
            </a:lvl5pPr>
            <a:lvl6pPr marL="1094275" indent="0">
              <a:buNone/>
              <a:defRPr sz="700" b="1"/>
            </a:lvl6pPr>
            <a:lvl7pPr marL="1313129" indent="0">
              <a:buNone/>
              <a:defRPr sz="700" b="1"/>
            </a:lvl7pPr>
            <a:lvl8pPr marL="1531985" indent="0">
              <a:buNone/>
              <a:defRPr sz="700" b="1"/>
            </a:lvl8pPr>
            <a:lvl9pPr marL="1750839" indent="0">
              <a:buNone/>
              <a:defRPr sz="700" b="1"/>
            </a:lvl9pPr>
          </a:lstStyle>
          <a:p>
            <a:pPr lvl="0"/>
            <a:r>
              <a:rPr lang="es-ES_trad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91533" y="1214809"/>
            <a:ext cx="1692531" cy="2207051"/>
          </a:xfrm>
        </p:spPr>
        <p:txBody>
          <a:bodyPr/>
          <a:lstStyle>
            <a:lvl1pPr>
              <a:defRPr sz="12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1945912" y="857460"/>
            <a:ext cx="1693196" cy="357349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18854" indent="0">
              <a:buNone/>
              <a:defRPr sz="900" b="1"/>
            </a:lvl2pPr>
            <a:lvl3pPr marL="437710" indent="0">
              <a:buNone/>
              <a:defRPr sz="800" b="1"/>
            </a:lvl3pPr>
            <a:lvl4pPr marL="656565" indent="0">
              <a:buNone/>
              <a:defRPr sz="700" b="1"/>
            </a:lvl4pPr>
            <a:lvl5pPr marL="875420" indent="0">
              <a:buNone/>
              <a:defRPr sz="700" b="1"/>
            </a:lvl5pPr>
            <a:lvl6pPr marL="1094275" indent="0">
              <a:buNone/>
              <a:defRPr sz="700" b="1"/>
            </a:lvl6pPr>
            <a:lvl7pPr marL="1313129" indent="0">
              <a:buNone/>
              <a:defRPr sz="700" b="1"/>
            </a:lvl7pPr>
            <a:lvl8pPr marL="1531985" indent="0">
              <a:buNone/>
              <a:defRPr sz="700" b="1"/>
            </a:lvl8pPr>
            <a:lvl9pPr marL="1750839" indent="0">
              <a:buNone/>
              <a:defRPr sz="700" b="1"/>
            </a:lvl9pPr>
          </a:lstStyle>
          <a:p>
            <a:pPr lvl="0"/>
            <a:r>
              <a:rPr lang="es-ES_trad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1945912" y="1214809"/>
            <a:ext cx="1693196" cy="2207051"/>
          </a:xfrm>
        </p:spPr>
        <p:txBody>
          <a:bodyPr/>
          <a:lstStyle>
            <a:lvl1pPr>
              <a:defRPr sz="12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12-1-2025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12-1-2025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12-1-2025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1533" y="152517"/>
            <a:ext cx="1260253" cy="649080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97673" y="152516"/>
            <a:ext cx="2141433" cy="3269344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91533" y="801597"/>
            <a:ext cx="1260253" cy="2620264"/>
          </a:xfrm>
        </p:spPr>
        <p:txBody>
          <a:bodyPr/>
          <a:lstStyle>
            <a:lvl1pPr marL="0" indent="0">
              <a:buNone/>
              <a:defRPr sz="700"/>
            </a:lvl1pPr>
            <a:lvl2pPr marL="218854" indent="0">
              <a:buNone/>
              <a:defRPr sz="600"/>
            </a:lvl2pPr>
            <a:lvl3pPr marL="437710" indent="0">
              <a:buNone/>
              <a:defRPr sz="500"/>
            </a:lvl3pPr>
            <a:lvl4pPr marL="656565" indent="0">
              <a:buNone/>
              <a:defRPr sz="500"/>
            </a:lvl4pPr>
            <a:lvl5pPr marL="875420" indent="0">
              <a:buNone/>
              <a:defRPr sz="500"/>
            </a:lvl5pPr>
            <a:lvl6pPr marL="1094275" indent="0">
              <a:buNone/>
              <a:defRPr sz="500"/>
            </a:lvl6pPr>
            <a:lvl7pPr marL="1313129" indent="0">
              <a:buNone/>
              <a:defRPr sz="500"/>
            </a:lvl7pPr>
            <a:lvl8pPr marL="1531985" indent="0">
              <a:buNone/>
              <a:defRPr sz="500"/>
            </a:lvl8pPr>
            <a:lvl9pPr marL="1750839" indent="0">
              <a:buNone/>
              <a:defRPr sz="500"/>
            </a:lvl9pPr>
          </a:lstStyle>
          <a:p>
            <a:pPr lvl="0"/>
            <a:r>
              <a:rPr lang="es-ES_trad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12-1-2025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0832" y="2681447"/>
            <a:ext cx="2298383" cy="316560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750832" y="342274"/>
            <a:ext cx="2298383" cy="2298383"/>
          </a:xfrm>
        </p:spPr>
        <p:txBody>
          <a:bodyPr/>
          <a:lstStyle>
            <a:lvl1pPr marL="0" indent="0">
              <a:buNone/>
              <a:defRPr sz="1500"/>
            </a:lvl1pPr>
            <a:lvl2pPr marL="218854" indent="0">
              <a:buNone/>
              <a:defRPr sz="1300"/>
            </a:lvl2pPr>
            <a:lvl3pPr marL="437710" indent="0">
              <a:buNone/>
              <a:defRPr sz="1200"/>
            </a:lvl3pPr>
            <a:lvl4pPr marL="656565" indent="0">
              <a:buNone/>
              <a:defRPr sz="900"/>
            </a:lvl4pPr>
            <a:lvl5pPr marL="875420" indent="0">
              <a:buNone/>
              <a:defRPr sz="900"/>
            </a:lvl5pPr>
            <a:lvl6pPr marL="1094275" indent="0">
              <a:buNone/>
              <a:defRPr sz="900"/>
            </a:lvl6pPr>
            <a:lvl7pPr marL="1313129" indent="0">
              <a:buNone/>
              <a:defRPr sz="900"/>
            </a:lvl7pPr>
            <a:lvl8pPr marL="1531985" indent="0">
              <a:buNone/>
              <a:defRPr sz="900"/>
            </a:lvl8pPr>
            <a:lvl9pPr marL="1750839" indent="0">
              <a:buNone/>
              <a:defRPr sz="9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750832" y="2998007"/>
            <a:ext cx="2298383" cy="449567"/>
          </a:xfrm>
        </p:spPr>
        <p:txBody>
          <a:bodyPr/>
          <a:lstStyle>
            <a:lvl1pPr marL="0" indent="0">
              <a:buNone/>
              <a:defRPr sz="700"/>
            </a:lvl1pPr>
            <a:lvl2pPr marL="218854" indent="0">
              <a:buNone/>
              <a:defRPr sz="600"/>
            </a:lvl2pPr>
            <a:lvl3pPr marL="437710" indent="0">
              <a:buNone/>
              <a:defRPr sz="500"/>
            </a:lvl3pPr>
            <a:lvl4pPr marL="656565" indent="0">
              <a:buNone/>
              <a:defRPr sz="500"/>
            </a:lvl4pPr>
            <a:lvl5pPr marL="875420" indent="0">
              <a:buNone/>
              <a:defRPr sz="500"/>
            </a:lvl5pPr>
            <a:lvl6pPr marL="1094275" indent="0">
              <a:buNone/>
              <a:defRPr sz="500"/>
            </a:lvl6pPr>
            <a:lvl7pPr marL="1313129" indent="0">
              <a:buNone/>
              <a:defRPr sz="500"/>
            </a:lvl7pPr>
            <a:lvl8pPr marL="1531985" indent="0">
              <a:buNone/>
              <a:defRPr sz="500"/>
            </a:lvl8pPr>
            <a:lvl9pPr marL="1750839" indent="0">
              <a:buNone/>
              <a:defRPr sz="500"/>
            </a:lvl9pPr>
          </a:lstStyle>
          <a:p>
            <a:pPr lvl="0"/>
            <a:r>
              <a:rPr lang="es-ES_trad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12-1-2025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91532" y="153403"/>
            <a:ext cx="3447575" cy="638440"/>
          </a:xfrm>
          <a:prstGeom prst="rect">
            <a:avLst/>
          </a:prstGeom>
        </p:spPr>
        <p:txBody>
          <a:bodyPr vert="horz" lIns="43770" tIns="21886" rIns="43770" bIns="21886" rtlCol="0" anchor="ctr">
            <a:normAutofit/>
          </a:bodyPr>
          <a:lstStyle/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91532" y="893817"/>
            <a:ext cx="3447575" cy="2528044"/>
          </a:xfrm>
          <a:prstGeom prst="rect">
            <a:avLst/>
          </a:prstGeom>
        </p:spPr>
        <p:txBody>
          <a:bodyPr vert="horz" lIns="43770" tIns="21886" rIns="43770" bIns="21886" rtlCol="0">
            <a:normAutofit/>
          </a:bodyPr>
          <a:lstStyle/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91532" y="3550434"/>
            <a:ext cx="893816" cy="203946"/>
          </a:xfrm>
          <a:prstGeom prst="rect">
            <a:avLst/>
          </a:prstGeom>
        </p:spPr>
        <p:txBody>
          <a:bodyPr vert="horz" lIns="43770" tIns="21886" rIns="43770" bIns="21886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13B8A-9FDF-0F49-98A1-885A044B7C73}" type="datetimeFigureOut">
              <a:rPr lang="nl-NL" smtClean="0"/>
              <a:t>12-1-2025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308802" y="3550434"/>
            <a:ext cx="1213035" cy="203946"/>
          </a:xfrm>
          <a:prstGeom prst="rect">
            <a:avLst/>
          </a:prstGeom>
        </p:spPr>
        <p:txBody>
          <a:bodyPr vert="horz" lIns="43770" tIns="21886" rIns="43770" bIns="21886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745291" y="3550434"/>
            <a:ext cx="893816" cy="203946"/>
          </a:xfrm>
          <a:prstGeom prst="rect">
            <a:avLst/>
          </a:prstGeom>
        </p:spPr>
        <p:txBody>
          <a:bodyPr vert="horz" lIns="43770" tIns="21886" rIns="43770" bIns="21886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8854" rtl="0" eaLnBrk="1" latinLnBrk="0" hangingPunct="1">
        <a:spcBef>
          <a:spcPct val="0"/>
        </a:spcBef>
        <a:buNone/>
        <a:defRPr sz="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141" indent="-164141" algn="l" defTabSz="21885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39" indent="-136784" algn="l" defTabSz="218854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547138" indent="-109428" algn="l" defTabSz="218854" rtl="0" eaLnBrk="1" latinLnBrk="0" hangingPunct="1">
        <a:spcBef>
          <a:spcPct val="200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65992" indent="-109428" algn="l" defTabSz="218854" rtl="0" eaLnBrk="1" latinLnBrk="0" hangingPunct="1">
        <a:spcBef>
          <a:spcPct val="20000"/>
        </a:spcBef>
        <a:buFont typeface="Arial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84847" indent="-109428" algn="l" defTabSz="218854" rtl="0" eaLnBrk="1" latinLnBrk="0" hangingPunct="1">
        <a:spcBef>
          <a:spcPct val="20000"/>
        </a:spcBef>
        <a:buFont typeface="Arial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203702" indent="-109428" algn="l" defTabSz="218854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22557" indent="-109428" algn="l" defTabSz="218854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41412" indent="-109428" algn="l" defTabSz="218854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60267" indent="-109428" algn="l" defTabSz="218854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18854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37710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56565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75420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94275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313129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531985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50839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persoon, Menselijk gezicht, overdekt, glimlach&#10;&#10;Automatisch gegenereerde beschrijving">
            <a:extLst>
              <a:ext uri="{FF2B5EF4-FFF2-40B4-BE49-F238E27FC236}">
                <a16:creationId xmlns:a16="http://schemas.microsoft.com/office/drawing/2014/main" id="{9C60FEC8-B342-63B1-041D-DFAD5F8E9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3683" y="-1374670"/>
            <a:ext cx="4234320" cy="5645759"/>
          </a:xfrm>
          <a:prstGeom prst="rect">
            <a:avLst/>
          </a:prstGeom>
        </p:spPr>
      </p:pic>
      <p:pic>
        <p:nvPicPr>
          <p:cNvPr id="5" name="Afbeelding 4" descr="template-masterkapper-ribb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"/>
            <a:ext cx="3830638" cy="38306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Aangepast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Esther van Summeren</dc:creator>
  <cp:lastModifiedBy>Annie Kok</cp:lastModifiedBy>
  <cp:revision>4</cp:revision>
  <dcterms:created xsi:type="dcterms:W3CDTF">2024-11-13T11:54:35Z</dcterms:created>
  <dcterms:modified xsi:type="dcterms:W3CDTF">2025-01-12T20:13:29Z</dcterms:modified>
</cp:coreProperties>
</file>